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13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12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9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9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9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5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13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95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38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4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9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896DE-2890-4FBB-A8DB-6E3939A53BC1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18729-4227-4800-B0C2-DB6C6BBC7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80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3" t="4410" r="22019" b="28030"/>
          <a:stretch/>
        </p:blipFill>
        <p:spPr>
          <a:xfrm>
            <a:off x="422072" y="489426"/>
            <a:ext cx="3314142" cy="34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983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1</cp:revision>
  <dcterms:created xsi:type="dcterms:W3CDTF">2018-10-13T23:41:22Z</dcterms:created>
  <dcterms:modified xsi:type="dcterms:W3CDTF">2018-10-13T23:42:26Z</dcterms:modified>
</cp:coreProperties>
</file>